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89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:split orient="vert"/>
        <p:sndAc>
          <p:endSnd/>
        </p:sndAc>
      </p:transition>
    </mc:Choice>
    <mc:Fallback xmlns="">
      <p:transition advTm="3000">
        <p:split orient="vert"/>
        <p:sndAc>
          <p:endSnd/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:split orient="vert"/>
        <p:sndAc>
          <p:endSnd/>
        </p:sndAc>
      </p:transition>
    </mc:Choice>
    <mc:Fallback xmlns="">
      <p:transition advTm="3000">
        <p:split orient="vert"/>
        <p:sndAc>
          <p:endSnd/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:split orient="vert"/>
        <p:sndAc>
          <p:endSnd/>
        </p:sndAc>
      </p:transition>
    </mc:Choice>
    <mc:Fallback xmlns="">
      <p:transition advTm="3000">
        <p:split orient="vert"/>
        <p:sndAc>
          <p:endSnd/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:split orient="vert"/>
        <p:sndAc>
          <p:endSnd/>
        </p:sndAc>
      </p:transition>
    </mc:Choice>
    <mc:Fallback xmlns="">
      <p:transition advTm="3000">
        <p:split orient="vert"/>
        <p:sndAc>
          <p:endSnd/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:split orient="vert"/>
        <p:sndAc>
          <p:endSnd/>
        </p:sndAc>
      </p:transition>
    </mc:Choice>
    <mc:Fallback xmlns="">
      <p:transition advTm="3000">
        <p:split orient="vert"/>
        <p:sndAc>
          <p:endSnd/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:split orient="vert"/>
        <p:sndAc>
          <p:endSnd/>
        </p:sndAc>
      </p:transition>
    </mc:Choice>
    <mc:Fallback xmlns="">
      <p:transition advTm="3000">
        <p:split orient="vert"/>
        <p:sndAc>
          <p:endSnd/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:split orient="vert"/>
        <p:sndAc>
          <p:endSnd/>
        </p:sndAc>
      </p:transition>
    </mc:Choice>
    <mc:Fallback xmlns="">
      <p:transition advTm="3000">
        <p:split orient="vert"/>
        <p:sndAc>
          <p:endSnd/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:split orient="vert"/>
        <p:sndAc>
          <p:endSnd/>
        </p:sndAc>
      </p:transition>
    </mc:Choice>
    <mc:Fallback xmlns="">
      <p:transition advTm="3000">
        <p:split orient="vert"/>
        <p:sndAc>
          <p:endSnd/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:split orient="vert"/>
        <p:sndAc>
          <p:endSnd/>
        </p:sndAc>
      </p:transition>
    </mc:Choice>
    <mc:Fallback xmlns="">
      <p:transition advTm="3000">
        <p:split orient="vert"/>
        <p:sndAc>
          <p:endSnd/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:split orient="vert"/>
        <p:sndAc>
          <p:endSnd/>
        </p:sndAc>
      </p:transition>
    </mc:Choice>
    <mc:Fallback xmlns="">
      <p:transition advTm="3000">
        <p:split orient="vert"/>
        <p:sndAc>
          <p:endSnd/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:split orient="vert"/>
        <p:sndAc>
          <p:endSnd/>
        </p:sndAc>
      </p:transition>
    </mc:Choice>
    <mc:Fallback xmlns="">
      <p:transition advTm="3000">
        <p:split orient="vert"/>
        <p:sndAc>
          <p:endSnd/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:split orient="vert"/>
        <p:sndAc>
          <p:endSnd/>
        </p:sndAc>
      </p:transition>
    </mc:Choice>
    <mc:Fallback xmlns="">
      <p:transition advTm="3000">
        <p:split orient="vert"/>
        <p:sndAc>
          <p:endSnd/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:split orient="vert"/>
        <p:sndAc>
          <p:endSnd/>
        </p:sndAc>
      </p:transition>
    </mc:Choice>
    <mc:Fallback xmlns="">
      <p:transition advTm="3000">
        <p:split orient="vert"/>
        <p:sndAc>
          <p:endSnd/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:split orient="vert"/>
        <p:sndAc>
          <p:endSnd/>
        </p:sndAc>
      </p:transition>
    </mc:Choice>
    <mc:Fallback xmlns="">
      <p:transition advTm="3000">
        <p:split orient="vert"/>
        <p:sndAc>
          <p:endSnd/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:split orient="vert"/>
        <p:sndAc>
          <p:endSnd/>
        </p:sndAc>
      </p:transition>
    </mc:Choice>
    <mc:Fallback xmlns="">
      <p:transition advTm="3000">
        <p:split orient="vert"/>
        <p:sndAc>
          <p:endSnd/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:split orient="vert"/>
        <p:sndAc>
          <p:endSnd/>
        </p:sndAc>
      </p:transition>
    </mc:Choice>
    <mc:Fallback xmlns="">
      <p:transition advTm="3000">
        <p:split orient="vert"/>
        <p:sndAc>
          <p:endSnd/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p14:dur="10" advTm="3000">
        <p:split orient="vert"/>
        <p:sndAc>
          <p:endSnd/>
        </p:sndAc>
      </p:transition>
    </mc:Choice>
    <mc:Fallback xmlns="">
      <p:transition advTm="3000">
        <p:split orient="vert"/>
        <p:sndAc>
          <p:endSnd/>
        </p:sndAc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589213" y="304800"/>
            <a:ext cx="8915399" cy="3316223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/>
              <a:t>OBRAZKOWY SŁOWNIK WYRAZÓW KTÓRE MOŻNA ZNALEŚĆ W KSIAŻCE O KOZIOŁKU MATOŁKU</a:t>
            </a:r>
            <a:endParaRPr lang="pl-PL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589213" y="4364735"/>
            <a:ext cx="8915399" cy="1538927"/>
          </a:xfrm>
        </p:spPr>
        <p:txBody>
          <a:bodyPr>
            <a:noAutofit/>
          </a:bodyPr>
          <a:lstStyle/>
          <a:p>
            <a:r>
              <a:rPr lang="pl-PL" sz="2800" b="1" dirty="0" smtClean="0"/>
              <a:t>Przygotowany przez Dzieci i Ciocie z Miejskiego Przedszkola z Oddziałami Integracyjnymi nr 31 w Płocku</a:t>
            </a:r>
            <a:endParaRPr lang="pl-PL" sz="2800" b="1" dirty="0"/>
          </a:p>
        </p:txBody>
      </p:sp>
      <p:pic>
        <p:nvPicPr>
          <p:cNvPr id="4" name="koziołek v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2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:split orient="vert"/>
        <p:sndAc>
          <p:endSnd/>
        </p:sndAc>
      </p:transition>
    </mc:Choice>
    <mc:Fallback xmlns="">
      <p:transition advTm="3000">
        <p:split orient="vert"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54193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60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:split orient="vert"/>
        <p:sndAc>
          <p:endSnd/>
        </p:sndAc>
      </p:transition>
    </mc:Choice>
    <mc:Fallback xmlns="">
      <p:transition advTm="3000">
        <p:split orient="vert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5394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8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:split orient="vert"/>
        <p:sndAc>
          <p:endSnd/>
        </p:sndAc>
      </p:transition>
    </mc:Choice>
    <mc:Fallback xmlns="">
      <p:transition advTm="3000">
        <p:split orient="vert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54071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:split orient="vert"/>
        <p:sndAc>
          <p:endSnd/>
        </p:sndAc>
      </p:transition>
    </mc:Choice>
    <mc:Fallback xmlns="">
      <p:transition advTm="3000">
        <p:split orient="vert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5516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4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:split orient="vert"/>
        <p:sndAc>
          <p:endSnd/>
        </p:sndAc>
      </p:transition>
    </mc:Choice>
    <mc:Fallback xmlns="">
      <p:transition advTm="3000">
        <p:split orient="vert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54193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:split orient="vert"/>
        <p:sndAc>
          <p:endSnd/>
        </p:sndAc>
      </p:transition>
    </mc:Choice>
    <mc:Fallback xmlns="">
      <p:transition advTm="3000">
        <p:split orient="vert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5504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52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:split orient="vert"/>
        <p:sndAc>
          <p:endSnd/>
        </p:sndAc>
      </p:transition>
    </mc:Choice>
    <mc:Fallback xmlns="">
      <p:transition advTm="3000">
        <p:split orient="vert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4740370"/>
          </a:xfrm>
        </p:spPr>
        <p:txBody>
          <a:bodyPr>
            <a:normAutofit/>
          </a:bodyPr>
          <a:lstStyle/>
          <a:p>
            <a:r>
              <a:rPr lang="pl-PL" sz="6000" b="1" dirty="0" smtClean="0"/>
              <a:t>Dziękujemy za uwagę.</a:t>
            </a:r>
            <a:br>
              <a:rPr lang="pl-PL" sz="6000" b="1" dirty="0" smtClean="0"/>
            </a:br>
            <a:r>
              <a:rPr lang="pl-PL" sz="6000" b="1" dirty="0"/>
              <a:t/>
            </a:r>
            <a:br>
              <a:rPr lang="pl-PL" sz="6000" b="1" dirty="0"/>
            </a:br>
            <a:r>
              <a:rPr lang="pl-PL" sz="6000" b="1" dirty="0" smtClean="0"/>
              <a:t>Gorąco </a:t>
            </a:r>
            <a:r>
              <a:rPr lang="pl-PL" sz="6000" b="1" smtClean="0"/>
              <a:t>pozdrawiamy</a:t>
            </a:r>
            <a:r>
              <a:rPr lang="pl-PL" sz="6000" b="1" smtClean="0"/>
              <a:t>.</a:t>
            </a:r>
            <a:br>
              <a:rPr lang="pl-PL" sz="6000" b="1" smtClean="0"/>
            </a:br>
            <a:r>
              <a:rPr lang="pl-PL" sz="6000" b="1" dirty="0" smtClean="0"/>
              <a:t/>
            </a:r>
            <a:br>
              <a:rPr lang="pl-PL" sz="6000" b="1" dirty="0" smtClean="0"/>
            </a:br>
            <a:r>
              <a:rPr lang="pl-PL" sz="1800" b="1" dirty="0" smtClean="0"/>
              <a:t>Przygotowała: Sylwia Domańska</a:t>
            </a:r>
            <a:endParaRPr lang="pl-PL" sz="1800" b="1" dirty="0"/>
          </a:p>
        </p:txBody>
      </p:sp>
    </p:spTree>
    <p:extLst>
      <p:ext uri="{BB962C8B-B14F-4D97-AF65-F5344CB8AC3E}">
        <p14:creationId xmlns:p14="http://schemas.microsoft.com/office/powerpoint/2010/main" val="382061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:split orient="vert"/>
        <p:sndAc>
          <p:endSnd/>
        </p:sndAc>
      </p:transition>
    </mc:Choice>
    <mc:Fallback xmlns="">
      <p:transition advTm="3000">
        <p:split orient="vert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5480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:split orient="vert"/>
        <p:sndAc>
          <p:endSnd/>
        </p:sndAc>
      </p:transition>
    </mc:Choice>
    <mc:Fallback xmlns="">
      <p:transition advTm="3000">
        <p:split orient="vert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5358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6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:split orient="vert"/>
        <p:sndAc>
          <p:endSnd/>
        </p:sndAc>
      </p:transition>
    </mc:Choice>
    <mc:Fallback xmlns="">
      <p:transition advTm="3000">
        <p:split orient="vert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5455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:split orient="vert"/>
        <p:sndAc>
          <p:endSnd/>
        </p:sndAc>
      </p:transition>
    </mc:Choice>
    <mc:Fallback xmlns="">
      <p:transition advTm="3000">
        <p:split orient="vert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51998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6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:split orient="vert"/>
        <p:sndAc>
          <p:endSnd/>
        </p:sndAc>
      </p:transition>
    </mc:Choice>
    <mc:Fallback xmlns="">
      <p:transition advTm="3000">
        <p:split orient="vert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5321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38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:split orient="vert"/>
        <p:sndAc>
          <p:endSnd/>
        </p:sndAc>
      </p:transition>
    </mc:Choice>
    <mc:Fallback xmlns="">
      <p:transition advTm="3000">
        <p:split orient="vert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5590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7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:split orient="vert"/>
        <p:sndAc>
          <p:endSnd/>
        </p:sndAc>
      </p:transition>
    </mc:Choice>
    <mc:Fallback xmlns="">
      <p:transition advTm="3000">
        <p:split orient="vert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5480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19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:split orient="vert"/>
        <p:sndAc>
          <p:endSnd/>
        </p:sndAc>
      </p:transition>
    </mc:Choice>
    <mc:Fallback xmlns="">
      <p:transition advTm="3000">
        <p:split orient="vert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533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49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:split orient="vert"/>
        <p:sndAc>
          <p:endSnd/>
        </p:sndAc>
      </p:transition>
    </mc:Choice>
    <mc:Fallback xmlns="">
      <p:transition advTm="3000">
        <p:split orient="vert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muga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130</TotalTime>
  <Words>41</Words>
  <Application>Microsoft Office PowerPoint</Application>
  <PresentationFormat>Panoramiczny</PresentationFormat>
  <Paragraphs>3</Paragraphs>
  <Slides>16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0" baseType="lpstr">
      <vt:lpstr>Arial</vt:lpstr>
      <vt:lpstr>Century Gothic</vt:lpstr>
      <vt:lpstr>Wingdings 3</vt:lpstr>
      <vt:lpstr>Smuga</vt:lpstr>
      <vt:lpstr>OBRAZKOWY SŁOWNIK WYRAZÓW KTÓRE MOŻNA ZNALEŚĆ W KSIAŻCE O KOZIOŁKU MATOŁKU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Dziękujemy za uwagę.  Gorąco pozdrawiamy.  Przygotowała: Sylwia Domańska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ZSZ</dc:creator>
  <cp:lastModifiedBy>Agusia</cp:lastModifiedBy>
  <cp:revision>13</cp:revision>
  <dcterms:created xsi:type="dcterms:W3CDTF">2020-11-23T11:48:15Z</dcterms:created>
  <dcterms:modified xsi:type="dcterms:W3CDTF">2020-11-26T09:52:29Z</dcterms:modified>
</cp:coreProperties>
</file>