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6" r:id="rId2"/>
    <p:sldId id="257" r:id="rId3"/>
    <p:sldId id="258" r:id="rId4"/>
    <p:sldId id="259" r:id="rId5"/>
    <p:sldId id="304" r:id="rId6"/>
    <p:sldId id="302" r:id="rId7"/>
    <p:sldId id="265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2" r:id="rId21"/>
    <p:sldId id="294" r:id="rId22"/>
    <p:sldId id="301" r:id="rId23"/>
    <p:sldId id="295" r:id="rId24"/>
    <p:sldId id="283" r:id="rId25"/>
    <p:sldId id="284" r:id="rId26"/>
    <p:sldId id="285" r:id="rId27"/>
    <p:sldId id="286" r:id="rId28"/>
    <p:sldId id="287" r:id="rId29"/>
    <p:sldId id="289" r:id="rId30"/>
    <p:sldId id="291" r:id="rId31"/>
    <p:sldId id="292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97191-2BB4-4FBD-B1C3-24C885D7F1A7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83BAC-D513-4B96-AA6A-6C1FB4C57D1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3BAC-D513-4B96-AA6A-6C1FB4C57D16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E8EB-74E4-4447-98EE-337F596B2719}" type="datetimeFigureOut">
              <a:rPr lang="pl-PL" smtClean="0"/>
              <a:pPr/>
              <a:t>11.10.2020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BCA2-56D9-4B8C-AF7F-5C7621687F2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sz="5400" b="1" cap="all" dirty="0">
                <a:solidFill>
                  <a:srgbClr val="FF0000"/>
                </a:solidFill>
              </a:rPr>
              <a:t>HISTORIA CENTRUM BAJKI</a:t>
            </a:r>
          </a:p>
        </p:txBody>
      </p:sp>
      <p:pic>
        <p:nvPicPr>
          <p:cNvPr id="4" name="Picture 2" descr="https://centrumbajki.pl/wp-content/uploads/2016/10/historia-centrum-bajki-featur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4422"/>
            <a:ext cx="8229600" cy="4822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214291"/>
            <a:ext cx="84296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2800" b="1" dirty="0">
                <a:solidFill>
                  <a:srgbClr val="FF0000"/>
                </a:solidFill>
              </a:rPr>
              <a:t>A czy zapamiętaliście Państwa i krainy, które po drodze odwiedził? Zamknijcie oczy i spróbujcie je wymienić.</a:t>
            </a:r>
            <a:endParaRPr lang="pl-PL" sz="2800" dirty="0">
              <a:solidFill>
                <a:srgbClr val="FF0000"/>
              </a:solidFill>
            </a:endParaRPr>
          </a:p>
          <a:p>
            <a:pPr fontAlgn="base"/>
            <a:r>
              <a:rPr lang="pl-PL" sz="2800" dirty="0"/>
              <a:t>No… dobrze! Był w Ameryce, Chinach, Afryce, Afganistanie, na Księżycu…</a:t>
            </a:r>
          </a:p>
          <a:p>
            <a:pPr fontAlgn="base"/>
            <a:r>
              <a:rPr lang="pl-PL" sz="2800" b="1" dirty="0">
                <a:solidFill>
                  <a:srgbClr val="FF0000"/>
                </a:solidFill>
              </a:rPr>
              <a:t>A czym podróżował?</a:t>
            </a:r>
            <a:endParaRPr lang="pl-PL" sz="2800" dirty="0">
              <a:solidFill>
                <a:srgbClr val="FF0000"/>
              </a:solidFill>
            </a:endParaRPr>
          </a:p>
          <a:p>
            <a:pPr fontAlgn="base"/>
            <a:r>
              <a:rPr lang="pl-PL" sz="2800" dirty="0"/>
              <a:t>Kometą, tęczą, frunął na skrzydłach ptaka, płynął w rybackiej sieci i na grzbiecie wieloryba, został wystrzelony z armaty…</a:t>
            </a:r>
          </a:p>
          <a:p>
            <a:pPr fontAlgn="base"/>
            <a:r>
              <a:rPr lang="pl-PL" sz="2800" b="1" dirty="0">
                <a:solidFill>
                  <a:srgbClr val="FF0000"/>
                </a:solidFill>
              </a:rPr>
              <a:t>A czy pamiętacie gdzie skończyła jego historia?</a:t>
            </a:r>
            <a:endParaRPr lang="pl-PL" sz="2800" dirty="0">
              <a:solidFill>
                <a:srgbClr val="FF0000"/>
              </a:solidFill>
            </a:endParaRPr>
          </a:p>
          <a:p>
            <a:pPr fontAlgn="base"/>
            <a:r>
              <a:rPr lang="pl-PL" sz="2800" dirty="0"/>
              <a:t>„Wie już każdy w sławnym mieście, czy to bogacz czy pachołek, że do miasta bram się zbliża, ukochany nasz Matołek”.</a:t>
            </a:r>
          </a:p>
          <a:p>
            <a:pPr fontAlgn="base"/>
            <a:r>
              <a:rPr lang="pl-PL" sz="2800" b="1" dirty="0">
                <a:solidFill>
                  <a:srgbClr val="FF0000"/>
                </a:solidFill>
              </a:rPr>
              <a:t>A o jakie to miasto chodzi?</a:t>
            </a:r>
            <a:endParaRPr lang="pl-PL" sz="2800" dirty="0">
              <a:solidFill>
                <a:srgbClr val="FF0000"/>
              </a:solidFill>
            </a:endParaRPr>
          </a:p>
          <a:p>
            <a:pPr fontAlgn="base"/>
            <a:r>
              <a:rPr lang="pl-PL" sz="2800" dirty="0"/>
              <a:t>No, oczywiście, o Pacanów!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714356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Kochane dzieci, Koziołek Matołek ma już 87 lata, mieszka w Europejskim Centrum Bajki i wcale się nie starzeje, ponieważ w świecie baśni czas jest zaczarowany. </a:t>
            </a:r>
            <a:endParaRPr lang="pl-PL" sz="3200" dirty="0" smtClean="0"/>
          </a:p>
          <a:p>
            <a:r>
              <a:rPr lang="pl-PL" sz="3200" dirty="0" smtClean="0"/>
              <a:t>Matołek </a:t>
            </a:r>
            <a:r>
              <a:rPr lang="pl-PL" sz="3200" dirty="0"/>
              <a:t>był z nami od początku, doradzał jakie atrakcje mamy przygotować dla dzieci, jakie opowiadać bajki, jakie organizować imprezy. Możecie do niego napisać na </a:t>
            </a:r>
            <a:r>
              <a:rPr lang="pl-PL" sz="3200" dirty="0" err="1"/>
              <a:t>Facebooku</a:t>
            </a:r>
            <a:r>
              <a:rPr lang="pl-PL" sz="3200" dirty="0"/>
              <a:t>, ale najlepiej, jeśli go odwiedzicie w Pacanowie. „Jest tu kowal Maciej Koza, Jan i Wojciech, dwaj </a:t>
            </a:r>
            <a:r>
              <a:rPr lang="pl-PL" sz="3200" dirty="0" err="1"/>
              <a:t>bratowie</a:t>
            </a:r>
            <a:r>
              <a:rPr lang="pl-PL" sz="3200" dirty="0"/>
              <a:t>, stąd na świecie powiadają: Kują kozy w Pacanowie.”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entrumbajki.pl/wp-content/uploads/2016/10/bu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7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centrumbajki.pl/wp-content/uploads/2016/10/bu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centrumbajki.pl/wp-content/uploads/2016/10/bu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entrumbajki.pl/wp-content/uploads/2016/10/bu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525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entrumbajki.pl/wp-content/uploads/2016/10/bud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0"/>
            <a:ext cx="9525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entrumbajki.pl/wp-content/uploads/2016/10/bu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525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centrumbajki.pl/wp-content/uploads/2016/10/dla_mediow_featu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entrumbajki.pl/wp-content/uploads/2020/05/aaaa-ECB-e1590487379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428604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/>
              <a:t>Centrum Bajki jest miejscem wyjątkowym pod wieloma względami. Nie tylko dlatego, że powstało w sławnym Pacanowie,</a:t>
            </a:r>
            <a:r>
              <a:rPr lang="pl-PL" sz="3600" dirty="0">
                <a:solidFill>
                  <a:srgbClr val="FF0000"/>
                </a:solidFill>
              </a:rPr>
              <a:t> </a:t>
            </a:r>
            <a:r>
              <a:rPr lang="pl-PL" sz="3600" dirty="0"/>
              <a:t>celu podróży Koziołka Matołka. Ale także dlatego, że zostało założone przez ludzi zafascynowanych fantastycznymi opowieściami dla dzieci. </a:t>
            </a:r>
            <a:endParaRPr lang="pl-PL" sz="3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71472" y="500042"/>
            <a:ext cx="8072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3200" dirty="0"/>
              <a:t>Przed wejściem </a:t>
            </a:r>
            <a:r>
              <a:rPr lang="pl-PL" sz="3200" dirty="0" smtClean="0"/>
              <a:t>do Centrum </a:t>
            </a:r>
            <a:r>
              <a:rPr lang="pl-PL" sz="3200" dirty="0"/>
              <a:t>ciągnie się szmaragdowy ogród traw, w którym </a:t>
            </a:r>
            <a:r>
              <a:rPr lang="pl-PL" sz="3200" dirty="0" smtClean="0"/>
              <a:t>znajduje się </a:t>
            </a:r>
            <a:r>
              <a:rPr lang="pl-PL" sz="3200" dirty="0"/>
              <a:t>jedenaście gatunków różniących się między sobą siłą wzrostu, pokrojem, barwą i terminem kwitnienia. </a:t>
            </a:r>
          </a:p>
          <a:p>
            <a:pPr fontAlgn="base"/>
            <a:r>
              <a:rPr lang="pl-PL" sz="3200" dirty="0"/>
              <a:t>Dalej </a:t>
            </a:r>
            <a:r>
              <a:rPr lang="pl-PL" sz="3200" dirty="0" smtClean="0"/>
              <a:t>zobaczyć można trzy </a:t>
            </a:r>
            <a:r>
              <a:rPr lang="pl-PL" sz="3200" dirty="0"/>
              <a:t>barwne ogrody – żółty, purpurowy i biały, gdzie zamieszkały rośliny o podobnej barwie: liści, kwiatów, owoców, a nawet pędów. </a:t>
            </a:r>
            <a:r>
              <a:rPr lang="pl-PL" sz="3200" dirty="0" smtClean="0"/>
              <a:t>W</a:t>
            </a:r>
            <a:r>
              <a:rPr lang="pl-PL" sz="3200" dirty="0"/>
              <a:t> każdym z nich znajdziecie zakątki, akcentujące różne cechy roślin: zapachy, smaki i faktury</a:t>
            </a:r>
            <a:r>
              <a:rPr lang="pl-PL" sz="3200" dirty="0" smtClean="0"/>
              <a:t>.</a:t>
            </a:r>
            <a:endParaRPr lang="pl-PL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entrumbajki.pl/wp-content/uploads/2016/10/DSC_3675-e1522238140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entrumbajki.pl/wp-content/uploads/2016/10/DSC_3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entrumbajki.pl/wp-content/uploads/2016/10/DSC_3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entrumbajki.pl/wp-content/uploads/2016/10/DSC_3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centrumbajki.pl/wp-content/uploads/2016/10/DSC_3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643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entrumbajki.pl/wp-content/uploads/2016/10/DSC_3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centrumbajki.pl/wp-content/uploads/2016/10/DSC_3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entrumbajki.pl/wp-content/uploads/2016/10/DSC_3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entrumbajki.pl/wp-content/uploads/2016/10/1DX_0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214290"/>
            <a:ext cx="8072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3200" dirty="0" smtClean="0"/>
              <a:t>Centrum </a:t>
            </a:r>
            <a:r>
              <a:rPr lang="pl-PL" sz="3200" dirty="0"/>
              <a:t>skupia się wokół świata fantazji, który nie tylko bawi, ale przede wszystkim uczy. </a:t>
            </a:r>
            <a:r>
              <a:rPr lang="pl-PL" sz="3200" dirty="0" smtClean="0"/>
              <a:t>Organizowane są tam </a:t>
            </a:r>
            <a:r>
              <a:rPr lang="pl-PL" sz="3200" dirty="0"/>
              <a:t>wydarzenia kulturalne dla najmłodszych, nieco starszych i tych już całkiem dorosłych. </a:t>
            </a:r>
            <a:endParaRPr lang="pl-PL" sz="3200" dirty="0" smtClean="0"/>
          </a:p>
          <a:p>
            <a:pPr fontAlgn="base"/>
            <a:r>
              <a:rPr lang="pl-PL" sz="3200" dirty="0" smtClean="0"/>
              <a:t>Wśród </a:t>
            </a:r>
            <a:r>
              <a:rPr lang="pl-PL" sz="3200" dirty="0"/>
              <a:t>proponowanych atrakcji znajdują się warsztaty animacyjne i teatralne, a także liczne gry i zabawy rozwijające wyobraźnię. </a:t>
            </a:r>
            <a:endParaRPr lang="pl-PL" sz="3200" dirty="0" smtClean="0"/>
          </a:p>
          <a:p>
            <a:pPr fontAlgn="base"/>
            <a:r>
              <a:rPr lang="pl-PL" sz="3200" dirty="0" smtClean="0"/>
              <a:t>Centrum proponuje również zwiedzanie </a:t>
            </a:r>
            <a:r>
              <a:rPr lang="pl-PL" sz="3200" dirty="0"/>
              <a:t>wyjątkowego baśniowego świata: magiczna księgarnia, ogród czy interaktywna wystawa 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entrumbajki.pl/wp-content/uploads/2016/10/DSC_3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9525000" cy="9072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KONIEC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Dziękuję za uwagę!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4282" y="285728"/>
            <a:ext cx="8715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Ów niewielki, pośród malowniczych łąk, pól i pagórków południowego krańca ziemi świętokrzyskiej leżący Pacanów, zyskał rozgłos. </a:t>
            </a:r>
            <a:endParaRPr lang="pl-PL" sz="3200" dirty="0" smtClean="0"/>
          </a:p>
          <a:p>
            <a:r>
              <a:rPr lang="pl-PL" sz="3200" dirty="0" smtClean="0"/>
              <a:t>A stało </a:t>
            </a:r>
            <a:r>
              <a:rPr lang="pl-PL" sz="3200" dirty="0"/>
              <a:t>się to za przyczyną przygód rezolutnego Koziołka Matołka opisanych </a:t>
            </a:r>
            <a:r>
              <a:rPr lang="pl-PL" sz="3200" dirty="0" smtClean="0"/>
              <a:t>przez</a:t>
            </a:r>
            <a:r>
              <a:rPr lang="pl-PL" sz="3200" dirty="0"/>
              <a:t> </a:t>
            </a:r>
            <a:r>
              <a:rPr lang="pl-PL" sz="3200" b="1" dirty="0"/>
              <a:t>Kornela Makuszyńskiego i Mariana Walentynowicza</a:t>
            </a:r>
            <a:r>
              <a:rPr lang="pl-PL" sz="3200" dirty="0"/>
              <a:t>. </a:t>
            </a:r>
            <a:endParaRPr lang="pl-PL" sz="3200" dirty="0" smtClean="0"/>
          </a:p>
          <a:p>
            <a:r>
              <a:rPr lang="pl-PL" sz="3200" dirty="0" smtClean="0"/>
              <a:t>Sława </a:t>
            </a:r>
            <a:r>
              <a:rPr lang="pl-PL" sz="3200" dirty="0"/>
              <a:t>Koziołka przetrwała próbę czasu a wraz z nią przetrwała w ludzkich sercach pamięć o Pacanowie.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428604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Wśród świętokrzyskich pól, obramowana uliczkami typowego polskiego miasteczka, wyrasta zaskakująca, oryginalna bryła Europejskiego Centrum Bajki. </a:t>
            </a:r>
            <a:endParaRPr lang="pl-PL" sz="3200" dirty="0" smtClean="0"/>
          </a:p>
          <a:p>
            <a:r>
              <a:rPr lang="pl-PL" sz="3200" dirty="0" smtClean="0"/>
              <a:t>Przysadziste </a:t>
            </a:r>
            <a:r>
              <a:rPr lang="pl-PL" sz="3200" dirty="0"/>
              <a:t>baszty baśniowego świata na pierwszy rzut oka przypominają pierwsze dziecięce budowle – babki z piasku.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entrumbajki.pl/wp-content/uploads/2016/10/centrum-bajki-featu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500042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Cały budynek otacza kompleks tematycznych ogrodów prezentujących bogactwo i różnorodność świata roślinnego. </a:t>
            </a:r>
            <a:endParaRPr lang="pl-PL" sz="3200" dirty="0" smtClean="0"/>
          </a:p>
          <a:p>
            <a:r>
              <a:rPr lang="pl-PL" sz="3200" dirty="0" smtClean="0"/>
              <a:t>Przed</a:t>
            </a:r>
            <a:r>
              <a:rPr lang="pl-PL" sz="3200" dirty="0"/>
              <a:t> wejściem znajduje się ogród traw. Dalej, w części rekreacyjnej, stworzono trzy barwne kwietniki, zawierające rośliny mające wspólną cechę: podobną barwę liści, kwiatów, owoców lub pędów – żółtą, purpurową i białą</a:t>
            </a:r>
            <a:r>
              <a:rPr lang="pl-PL" sz="3200" dirty="0" smtClean="0"/>
              <a:t>.</a:t>
            </a:r>
          </a:p>
          <a:p>
            <a:r>
              <a:rPr lang="pl-PL" sz="3200" dirty="0" smtClean="0"/>
              <a:t>Ogrodowe </a:t>
            </a:r>
            <a:r>
              <a:rPr lang="pl-PL" sz="3200" dirty="0"/>
              <a:t>ścieżki prowadzą do miejsc odpoczynku: altan, kawiarenki przy kole młyńskim, placu zabaw i amfiteatru nad stawem.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24" y="285728"/>
            <a:ext cx="9030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32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KOZIOŁEK MATOŁEK CZEKA W PACANOWIE</a:t>
            </a:r>
          </a:p>
        </p:txBody>
      </p:sp>
      <p:pic>
        <p:nvPicPr>
          <p:cNvPr id="21506" name="Picture 2" descr="https://centrumbajki.pl/wp-content/uploads/2016/10/koziolek-featu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277225" cy="5729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500042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3200" b="1" cap="all" dirty="0">
                <a:solidFill>
                  <a:srgbClr val="FF0000"/>
                </a:solidFill>
              </a:rPr>
              <a:t>KIM JEST KOZIOŁEK MATOŁEK?</a:t>
            </a:r>
          </a:p>
          <a:p>
            <a:pPr fontAlgn="base"/>
            <a:r>
              <a:rPr lang="pl-PL" sz="3200" dirty="0" smtClean="0"/>
              <a:t>Od</a:t>
            </a:r>
            <a:r>
              <a:rPr lang="pl-PL" sz="3200" dirty="0"/>
              <a:t> 87 lat wszyscy – mali i duzi czytelnicy – z zapartym tchem i ze śmiechem na buzi – śledzą niezwykłe przygody, jakie przeżył Koziołek poszukując po całym świecie Pacanowa, gdzie tak „sprytni są kowale, że umieją podkuć kozy, by chodziły w pełnej chwale”. A więc „kozioł, albo koza, jakaś bardzo mądra głowa, aby podkuć się na próbę, musi dojść do Pacanowa”. Pamiętacie, jak zaczęła się ta wędrówka?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85</Words>
  <Application>Microsoft Office PowerPoint</Application>
  <PresentationFormat>Pokaz na ekranie (4:3)</PresentationFormat>
  <Paragraphs>31</Paragraphs>
  <Slides>31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HISTORIA CENTRUM BAJKI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Europejskie CENTRUM BAJKI</dc:title>
  <dc:creator>emka8</dc:creator>
  <cp:lastModifiedBy>emka8</cp:lastModifiedBy>
  <cp:revision>15</cp:revision>
  <dcterms:created xsi:type="dcterms:W3CDTF">2020-10-07T20:45:33Z</dcterms:created>
  <dcterms:modified xsi:type="dcterms:W3CDTF">2020-10-11T22:10:52Z</dcterms:modified>
</cp:coreProperties>
</file>